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7" r:id="rId2"/>
    <p:sldId id="264" r:id="rId3"/>
    <p:sldId id="265" r:id="rId4"/>
    <p:sldId id="266" r:id="rId5"/>
    <p:sldId id="263" r:id="rId6"/>
    <p:sldId id="267" r:id="rId7"/>
    <p:sldId id="273" r:id="rId8"/>
    <p:sldId id="278" r:id="rId9"/>
    <p:sldId id="27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4/3/2017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4/3/2017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4/3/2017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4/3/2017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955" y="-240682"/>
            <a:ext cx="11182485" cy="1828800"/>
          </a:xfrm>
        </p:spPr>
        <p:txBody>
          <a:bodyPr>
            <a:normAutofit/>
          </a:bodyPr>
          <a:lstStyle/>
          <a:p>
            <a:r>
              <a:rPr lang="fr-FR" dirty="0" smtClean="0"/>
              <a:t>LA CLOCHETTE</a:t>
            </a:r>
            <a:br>
              <a:rPr lang="fr-FR" dirty="0" smtClean="0"/>
            </a:br>
            <a:r>
              <a:rPr lang="fr-FR" sz="2400" dirty="0" smtClean="0"/>
              <a:t>Répondez en fran</a:t>
            </a:r>
            <a:r>
              <a:rPr lang="fr-FR" sz="2400" dirty="0" smtClean="0"/>
              <a:t>çais</a:t>
            </a:r>
            <a:endParaRPr lang="fr-FR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543301" y="1588118"/>
            <a:ext cx="864869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fr-FR" sz="3200" dirty="0" smtClean="0"/>
              <a:t>Liste </a:t>
            </a:r>
            <a:r>
              <a:rPr lang="fr-FR" sz="3200" dirty="0" smtClean="0"/>
              <a:t>3 actions humains qui mettent en danger les animaux et les plantes</a:t>
            </a:r>
          </a:p>
          <a:p>
            <a:pPr marL="514350" indent="-514350">
              <a:buAutoNum type="arabicPeriod"/>
            </a:pPr>
            <a:endParaRPr lang="fr-FR" sz="1400" dirty="0" smtClean="0"/>
          </a:p>
          <a:p>
            <a:pPr marL="514350" indent="-514350">
              <a:buAutoNum type="arabicPeriod"/>
            </a:pPr>
            <a:r>
              <a:rPr lang="fr-FR" sz="3200" dirty="0" smtClean="0"/>
              <a:t>Donne un exemple d’une espèce menacé en français</a:t>
            </a:r>
          </a:p>
          <a:p>
            <a:pPr marL="514350" indent="-514350">
              <a:buAutoNum type="arabicPeriod"/>
            </a:pPr>
            <a:endParaRPr lang="fr-FR" sz="1400" dirty="0" smtClean="0"/>
          </a:p>
          <a:p>
            <a:pPr marL="514350" indent="-514350">
              <a:buAutoNum type="arabicPeriod"/>
            </a:pPr>
            <a:r>
              <a:rPr lang="fr-FR" sz="3200" dirty="0" smtClean="0"/>
              <a:t>Donne un exemple d’une espèce qui est menacé à cause du braconnage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978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80303" y="249382"/>
            <a:ext cx="10058402" cy="1219200"/>
          </a:xfrm>
        </p:spPr>
        <p:txBody>
          <a:bodyPr>
            <a:normAutofit/>
          </a:bodyPr>
          <a:lstStyle/>
          <a:p>
            <a:r>
              <a:rPr lang="fr-FR" sz="4800" dirty="0" smtClean="0"/>
              <a:t>Pourquoi être inquiet ?</a:t>
            </a:r>
            <a:endParaRPr lang="fr-FR" sz="48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0" y="2112818"/>
            <a:ext cx="12192000" cy="42291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000" dirty="0" smtClean="0"/>
              <a:t>Est-ce que les humains dépendent sur les animaux et les plantes?</a:t>
            </a:r>
          </a:p>
          <a:p>
            <a:pPr marL="0" indent="0" algn="ctr">
              <a:buNone/>
            </a:pPr>
            <a:endParaRPr lang="fr-FR" sz="4000" dirty="0"/>
          </a:p>
          <a:p>
            <a:pPr marL="0" indent="0" algn="ctr">
              <a:buNone/>
            </a:pPr>
            <a:r>
              <a:rPr lang="fr-FR" sz="4000" dirty="0" smtClean="0"/>
              <a:t>Peux-tu donner des exemples en français?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09171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2854" t="35322" r="16031" b="12215"/>
          <a:stretch/>
        </p:blipFill>
        <p:spPr>
          <a:xfrm>
            <a:off x="6982691" y="2454818"/>
            <a:ext cx="4644926" cy="4403182"/>
          </a:xfrm>
          <a:prstGeom prst="rect">
            <a:avLst/>
          </a:prstGeom>
        </p:spPr>
      </p:pic>
      <p:sp>
        <p:nvSpPr>
          <p:cNvPr id="7" name="Content Placeholder 13"/>
          <p:cNvSpPr>
            <a:spLocks noGrp="1"/>
          </p:cNvSpPr>
          <p:nvPr>
            <p:ph idx="1"/>
          </p:nvPr>
        </p:nvSpPr>
        <p:spPr>
          <a:xfrm>
            <a:off x="0" y="436418"/>
            <a:ext cx="12192000" cy="685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3600" dirty="0" smtClean="0"/>
              <a:t>On dépend sur les animaux et les plantes pour:</a:t>
            </a:r>
            <a:endParaRPr lang="fr-FR" sz="3400" dirty="0"/>
          </a:p>
        </p:txBody>
      </p:sp>
      <p:sp>
        <p:nvSpPr>
          <p:cNvPr id="8" name="Content Placeholder 13"/>
          <p:cNvSpPr txBox="1">
            <a:spLocks/>
          </p:cNvSpPr>
          <p:nvPr/>
        </p:nvSpPr>
        <p:spPr>
          <a:xfrm>
            <a:off x="0" y="1832263"/>
            <a:ext cx="6107621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3600" dirty="0" smtClean="0"/>
              <a:t>Des produits importants:</a:t>
            </a:r>
            <a:endParaRPr lang="fr-FR" sz="3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4756" t="35322" r="46336" b="12215"/>
          <a:stretch/>
        </p:blipFill>
        <p:spPr>
          <a:xfrm>
            <a:off x="382728" y="2518063"/>
            <a:ext cx="5724893" cy="4339937"/>
          </a:xfrm>
          <a:prstGeom prst="rect">
            <a:avLst/>
          </a:prstGeom>
        </p:spPr>
      </p:pic>
      <p:sp>
        <p:nvSpPr>
          <p:cNvPr id="10" name="Content Placeholder 13"/>
          <p:cNvSpPr txBox="1">
            <a:spLocks/>
          </p:cNvSpPr>
          <p:nvPr/>
        </p:nvSpPr>
        <p:spPr>
          <a:xfrm>
            <a:off x="6761018" y="1832263"/>
            <a:ext cx="4866599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3600" dirty="0" smtClean="0"/>
              <a:t>L’environnement</a:t>
            </a:r>
            <a:r>
              <a:rPr lang="fr-FR" sz="3600" dirty="0" smtClean="0"/>
              <a:t>:</a:t>
            </a:r>
            <a:endParaRPr lang="fr-FR" sz="3400" dirty="0"/>
          </a:p>
        </p:txBody>
      </p:sp>
    </p:spTree>
    <p:extLst>
      <p:ext uri="{BB962C8B-B14F-4D97-AF65-F5344CB8AC3E}">
        <p14:creationId xmlns:p14="http://schemas.microsoft.com/office/powerpoint/2010/main" val="392249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564" t="15436" r="17629" b="8807"/>
          <a:stretch/>
        </p:blipFill>
        <p:spPr>
          <a:xfrm>
            <a:off x="692727" y="0"/>
            <a:ext cx="10595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2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8920" y="2479225"/>
            <a:ext cx="8674534" cy="1828800"/>
          </a:xfrm>
        </p:spPr>
        <p:txBody>
          <a:bodyPr>
            <a:noAutofit/>
          </a:bodyPr>
          <a:lstStyle/>
          <a:p>
            <a:r>
              <a:rPr lang="fr-FR" b="1" dirty="0"/>
              <a:t>Espèces menacées </a:t>
            </a:r>
            <a:r>
              <a:rPr lang="fr-FR" b="1" dirty="0" smtClean="0"/>
              <a:t>en France</a:t>
            </a:r>
            <a:br>
              <a:rPr lang="fr-FR" b="1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	10 </a:t>
            </a:r>
            <a:r>
              <a:rPr lang="fr-FR" sz="2800" dirty="0"/>
              <a:t>% des espèces de </a:t>
            </a:r>
            <a:r>
              <a:rPr lang="fr-FR" sz="2800" dirty="0" smtClean="0"/>
              <a:t>mammifères</a:t>
            </a:r>
            <a:br>
              <a:rPr lang="fr-FR" sz="2800" dirty="0" smtClean="0"/>
            </a:br>
            <a:r>
              <a:rPr lang="fr-FR" sz="2800" dirty="0" smtClean="0"/>
              <a:t> </a:t>
            </a:r>
            <a:br>
              <a:rPr lang="fr-FR" sz="2800" dirty="0" smtClean="0"/>
            </a:br>
            <a:r>
              <a:rPr lang="fr-FR" sz="2800" dirty="0" smtClean="0"/>
              <a:t>	25 </a:t>
            </a:r>
            <a:r>
              <a:rPr lang="fr-FR" sz="2800" dirty="0"/>
              <a:t>% des espèces d’oiseaux </a:t>
            </a:r>
            <a:r>
              <a:rPr lang="fr-FR" sz="2800" dirty="0" smtClean="0"/>
              <a:t>nicheurs</a:t>
            </a:r>
            <a:br>
              <a:rPr lang="fr-FR" sz="2800" dirty="0" smtClean="0"/>
            </a:br>
            <a:r>
              <a:rPr lang="fr-FR" sz="2800" dirty="0"/>
              <a:t/>
            </a:r>
            <a:br>
              <a:rPr lang="fr-FR" sz="2800" dirty="0"/>
            </a:br>
            <a:r>
              <a:rPr lang="fr-FR" sz="2800" dirty="0" smtClean="0"/>
              <a:t>	20 </a:t>
            </a:r>
            <a:r>
              <a:rPr lang="fr-FR" sz="2800" dirty="0"/>
              <a:t>% des espèces d’amphibiens et </a:t>
            </a:r>
            <a:r>
              <a:rPr lang="fr-FR" sz="2800" dirty="0" smtClean="0"/>
              <a:t>reptiles</a:t>
            </a:r>
            <a:br>
              <a:rPr lang="fr-FR" sz="2800" dirty="0" smtClean="0"/>
            </a:br>
            <a:r>
              <a:rPr lang="fr-FR" sz="2800" dirty="0"/>
              <a:t/>
            </a:r>
            <a:br>
              <a:rPr lang="fr-FR" sz="2800" dirty="0"/>
            </a:br>
            <a:r>
              <a:rPr lang="fr-FR" sz="2800" dirty="0" smtClean="0"/>
              <a:t>	10 </a:t>
            </a:r>
            <a:r>
              <a:rPr lang="fr-FR" sz="2800" dirty="0"/>
              <a:t>% des espèces </a:t>
            </a:r>
            <a:r>
              <a:rPr lang="fr-FR" sz="2800" dirty="0" smtClean="0"/>
              <a:t>végétales</a:t>
            </a:r>
            <a:r>
              <a:rPr lang="fr-FR" sz="2400" dirty="0" smtClean="0"/>
              <a:t/>
            </a:r>
            <a:br>
              <a:rPr lang="fr-FR" sz="2400" dirty="0" smtClean="0"/>
            </a:b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9680" t="22064" r="22894" b="37216"/>
          <a:stretch/>
        </p:blipFill>
        <p:spPr>
          <a:xfrm>
            <a:off x="0" y="332510"/>
            <a:ext cx="3269673" cy="2729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7417" t="41004" r="51171" b="12405"/>
          <a:stretch/>
        </p:blipFill>
        <p:spPr>
          <a:xfrm>
            <a:off x="0" y="3061855"/>
            <a:ext cx="3289609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1569" t="21496" r="51278" b="70739"/>
          <a:stretch/>
        </p:blipFill>
        <p:spPr>
          <a:xfrm>
            <a:off x="0" y="5805056"/>
            <a:ext cx="3289609" cy="5289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4125" t="36648" r="51171" b="28883"/>
          <a:stretch/>
        </p:blipFill>
        <p:spPr>
          <a:xfrm>
            <a:off x="8548255" y="3999544"/>
            <a:ext cx="3643745" cy="28584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50000" t="62973" r="25402" b="11648"/>
          <a:stretch/>
        </p:blipFill>
        <p:spPr>
          <a:xfrm>
            <a:off x="4641273" y="4516583"/>
            <a:ext cx="3817671" cy="234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50000" t="36458" r="25402" b="57292"/>
          <a:stretch/>
        </p:blipFill>
        <p:spPr>
          <a:xfrm>
            <a:off x="4641272" y="3999545"/>
            <a:ext cx="3830785" cy="51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5903" y="3366655"/>
            <a:ext cx="8411297" cy="3075709"/>
          </a:xfrm>
          <a:ln w="76200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FR" sz="3600" dirty="0" smtClean="0">
                <a:solidFill>
                  <a:schemeClr val="tx2"/>
                </a:solidFill>
              </a:rPr>
              <a:t>« Au </a:t>
            </a:r>
            <a:r>
              <a:rPr lang="fr-FR" sz="3600" dirty="0">
                <a:solidFill>
                  <a:schemeClr val="tx2"/>
                </a:solidFill>
              </a:rPr>
              <a:t>rythme actuel, </a:t>
            </a:r>
            <a:r>
              <a:rPr lang="fr-FR" sz="3600" dirty="0" smtClean="0">
                <a:solidFill>
                  <a:schemeClr val="tx2"/>
                </a:solidFill>
              </a:rPr>
              <a:t>50% des </a:t>
            </a:r>
            <a:r>
              <a:rPr lang="fr-FR" sz="3600" dirty="0">
                <a:solidFill>
                  <a:schemeClr val="tx2"/>
                </a:solidFill>
              </a:rPr>
              <a:t>espèces de végétaux et d’animaux aura disparu de la planète à la fin du 21ème </a:t>
            </a:r>
            <a:r>
              <a:rPr lang="fr-FR" sz="3600" dirty="0" smtClean="0">
                <a:solidFill>
                  <a:schemeClr val="tx2"/>
                </a:solidFill>
              </a:rPr>
              <a:t>siècle »</a:t>
            </a:r>
            <a:br>
              <a:rPr lang="fr-FR" sz="3600" dirty="0" smtClean="0">
                <a:solidFill>
                  <a:schemeClr val="tx2"/>
                </a:solidFill>
              </a:rPr>
            </a:br>
            <a:r>
              <a:rPr lang="fr-FR" sz="3600" dirty="0">
                <a:solidFill>
                  <a:schemeClr val="tx2"/>
                </a:solidFill>
              </a:rPr>
              <a:t/>
            </a:r>
            <a:br>
              <a:rPr lang="fr-FR" sz="3600" dirty="0">
                <a:solidFill>
                  <a:schemeClr val="tx2"/>
                </a:solidFill>
              </a:rPr>
            </a:br>
            <a:r>
              <a:rPr lang="fr-FR" sz="2800" dirty="0" smtClean="0">
                <a:solidFill>
                  <a:schemeClr val="tx2"/>
                </a:solidFill>
              </a:rPr>
              <a:t>(Edward </a:t>
            </a:r>
            <a:r>
              <a:rPr lang="fr-FR" sz="2800" dirty="0">
                <a:solidFill>
                  <a:schemeClr val="tx2"/>
                </a:solidFill>
              </a:rPr>
              <a:t>O. Wilson , Professeur à Harvard) 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213263" y="1018306"/>
            <a:ext cx="9060873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800" b="1" dirty="0" smtClean="0"/>
              <a:t>Qu’est-ce que tu en penses ?</a:t>
            </a:r>
          </a:p>
          <a:p>
            <a:pPr algn="ctr"/>
            <a:endParaRPr lang="fr-FR" sz="3600" b="1" dirty="0"/>
          </a:p>
          <a:p>
            <a:pPr algn="ctr"/>
            <a:r>
              <a:rPr lang="fr-FR" sz="4800" b="1" dirty="0" smtClean="0"/>
              <a:t>  Comment est-ce que ça </a:t>
            </a:r>
            <a:br>
              <a:rPr lang="fr-FR" sz="4800" b="1" dirty="0" smtClean="0"/>
            </a:br>
            <a:r>
              <a:rPr lang="fr-FR" sz="4800" b="1" dirty="0" smtClean="0"/>
              <a:t>te fait sentir?</a:t>
            </a:r>
            <a:r>
              <a:rPr lang="fr-FR" sz="4000" b="1" dirty="0" smtClean="0"/>
              <a:t> 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27999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375" y="1662545"/>
            <a:ext cx="8411297" cy="3186546"/>
          </a:xfrm>
        </p:spPr>
        <p:txBody>
          <a:bodyPr>
            <a:noAutofit/>
          </a:bodyPr>
          <a:lstStyle/>
          <a:p>
            <a:pPr algn="ctr"/>
            <a:r>
              <a:rPr lang="fr-FR" dirty="0" err="1" smtClean="0"/>
              <a:t>Take</a:t>
            </a:r>
            <a:r>
              <a:rPr lang="fr-FR" dirty="0" smtClean="0"/>
              <a:t> a moment to </a:t>
            </a:r>
            <a:r>
              <a:rPr lang="fr-FR" dirty="0" err="1" smtClean="0"/>
              <a:t>summarize</a:t>
            </a:r>
            <a:r>
              <a:rPr lang="fr-FR" dirty="0" smtClean="0"/>
              <a:t> in English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have </a:t>
            </a:r>
            <a:r>
              <a:rPr lang="fr-FR" dirty="0" err="1" smtClean="0"/>
              <a:t>discussed</a:t>
            </a:r>
            <a:r>
              <a:rPr lang="fr-FR" dirty="0" smtClean="0"/>
              <a:t> </a:t>
            </a:r>
            <a:r>
              <a:rPr lang="fr-FR" dirty="0" err="1" smtClean="0"/>
              <a:t>so</a:t>
            </a:r>
            <a:r>
              <a:rPr lang="fr-FR" dirty="0" smtClean="0"/>
              <a:t> </a:t>
            </a:r>
            <a:r>
              <a:rPr lang="fr-FR" dirty="0" smtClean="0"/>
              <a:t>far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anything</a:t>
            </a:r>
            <a:r>
              <a:rPr lang="fr-FR" dirty="0" smtClean="0"/>
              <a:t> </a:t>
            </a:r>
            <a:r>
              <a:rPr lang="fr-FR" dirty="0" err="1" smtClean="0"/>
              <a:t>unclear</a:t>
            </a:r>
            <a:r>
              <a:rPr lang="fr-FR" dirty="0" smtClean="0"/>
              <a:t>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853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5685" y="1648691"/>
            <a:ext cx="8411297" cy="4294909"/>
          </a:xfrm>
        </p:spPr>
        <p:txBody>
          <a:bodyPr>
            <a:noAutofit/>
          </a:bodyPr>
          <a:lstStyle/>
          <a:p>
            <a:pPr algn="ctr"/>
            <a:r>
              <a:rPr lang="fr-FR" b="1" u="sng" dirty="0" smtClean="0"/>
              <a:t>En partenaire</a:t>
            </a:r>
            <a:br>
              <a:rPr lang="fr-FR" b="1" u="sng" dirty="0" smtClean="0"/>
            </a:br>
            <a:r>
              <a:rPr lang="fr-FR" b="1" u="sng" dirty="0"/>
              <a:t/>
            </a:r>
            <a:br>
              <a:rPr lang="fr-FR" b="1" u="sng" dirty="0"/>
            </a:br>
            <a:r>
              <a:rPr lang="fr-FR" dirty="0" smtClean="0"/>
              <a:t>Read about </a:t>
            </a:r>
            <a:r>
              <a:rPr lang="fr-FR" dirty="0" err="1" smtClean="0"/>
              <a:t>your</a:t>
            </a:r>
            <a:r>
              <a:rPr lang="fr-FR" dirty="0" smtClean="0"/>
              <a:t> article and </a:t>
            </a:r>
            <a:r>
              <a:rPr lang="fr-FR" dirty="0" err="1" smtClean="0"/>
              <a:t>see</a:t>
            </a:r>
            <a:r>
              <a:rPr lang="fr-FR" dirty="0" smtClean="0"/>
              <a:t> how </a:t>
            </a:r>
            <a:r>
              <a:rPr lang="fr-FR" dirty="0" err="1" smtClean="0"/>
              <a:t>much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understand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err="1" smtClean="0"/>
              <a:t>Then</a:t>
            </a:r>
            <a:r>
              <a:rPr lang="fr-FR" dirty="0" smtClean="0"/>
              <a:t>, rewrite the info in more « </a:t>
            </a:r>
            <a:r>
              <a:rPr lang="fr-FR" dirty="0" err="1" smtClean="0"/>
              <a:t>comprehensible</a:t>
            </a:r>
            <a:r>
              <a:rPr lang="fr-FR" dirty="0" smtClean="0"/>
              <a:t> » French for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classmates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43632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5685" y="1648691"/>
            <a:ext cx="8411297" cy="4294909"/>
          </a:xfrm>
        </p:spPr>
        <p:txBody>
          <a:bodyPr>
            <a:noAutofit/>
          </a:bodyPr>
          <a:lstStyle/>
          <a:p>
            <a:pPr algn="ctr"/>
            <a:r>
              <a:rPr lang="fr-FR" b="1" u="sng" dirty="0" smtClean="0"/>
              <a:t>En partenaire</a:t>
            </a:r>
            <a:br>
              <a:rPr lang="fr-FR" b="1" u="sng" dirty="0" smtClean="0"/>
            </a:br>
            <a:r>
              <a:rPr lang="fr-FR" b="1" u="sng" dirty="0"/>
              <a:t/>
            </a:r>
            <a:br>
              <a:rPr lang="fr-FR" b="1" u="sng" dirty="0"/>
            </a:br>
            <a:r>
              <a:rPr lang="fr-FR" dirty="0" err="1" smtClean="0"/>
              <a:t>Prepare</a:t>
            </a:r>
            <a:r>
              <a:rPr lang="fr-FR" dirty="0" smtClean="0"/>
              <a:t> a poster (must </a:t>
            </a:r>
            <a:r>
              <a:rPr lang="fr-FR" dirty="0" err="1" smtClean="0"/>
              <a:t>be</a:t>
            </a:r>
            <a:r>
              <a:rPr lang="fr-FR" dirty="0" smtClean="0"/>
              <a:t> able to stand on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 smtClean="0"/>
              <a:t>own</a:t>
            </a:r>
            <a:r>
              <a:rPr lang="fr-FR" dirty="0" smtClean="0"/>
              <a:t>) or pamphlet </a:t>
            </a:r>
            <a:r>
              <a:rPr lang="fr-FR" dirty="0" err="1" smtClean="0"/>
              <a:t>that</a:t>
            </a:r>
            <a:r>
              <a:rPr lang="fr-FR" dirty="0" smtClean="0"/>
              <a:t> uses lots of </a:t>
            </a:r>
            <a:r>
              <a:rPr lang="fr-FR" dirty="0" err="1" smtClean="0"/>
              <a:t>visuals</a:t>
            </a:r>
            <a:r>
              <a:rPr lang="fr-FR" dirty="0" smtClean="0"/>
              <a:t> and </a:t>
            </a:r>
            <a:r>
              <a:rPr lang="fr-FR" dirty="0" err="1" smtClean="0"/>
              <a:t>comprehensible</a:t>
            </a:r>
            <a:r>
              <a:rPr lang="fr-FR" dirty="0" smtClean="0"/>
              <a:t> French to tell the class about </a:t>
            </a:r>
            <a:r>
              <a:rPr lang="fr-FR" dirty="0" err="1" smtClean="0"/>
              <a:t>your</a:t>
            </a:r>
            <a:r>
              <a:rPr lang="fr-FR" dirty="0" smtClean="0"/>
              <a:t> animal.</a:t>
            </a:r>
          </a:p>
        </p:txBody>
      </p:sp>
    </p:spTree>
    <p:extLst>
      <p:ext uri="{BB962C8B-B14F-4D97-AF65-F5344CB8AC3E}">
        <p14:creationId xmlns:p14="http://schemas.microsoft.com/office/powerpoint/2010/main" val="331965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 presentation, illustrated landscape design  (widescreen)</Template>
  <TotalTime>2883</TotalTime>
  <Words>107</Words>
  <Application>Microsoft Office PowerPoint</Application>
  <PresentationFormat>Widescreen</PresentationFormat>
  <Paragraphs>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Segoe Print</vt:lpstr>
      <vt:lpstr>Nature Illustration 16x9</vt:lpstr>
      <vt:lpstr>LA CLOCHETTE Répondez en français</vt:lpstr>
      <vt:lpstr>Pourquoi être inquiet ?</vt:lpstr>
      <vt:lpstr>PowerPoint Presentation</vt:lpstr>
      <vt:lpstr>PowerPoint Presentation</vt:lpstr>
      <vt:lpstr>Espèces menacées en France   10 % des espèces de mammifères    25 % des espèces d’oiseaux nicheurs   20 % des espèces d’amphibiens et reptiles   10 % des espèces végétales </vt:lpstr>
      <vt:lpstr>« Au rythme actuel, 50% des espèces de végétaux et d’animaux aura disparu de la planète à la fin du 21ème siècle »  (Edward O. Wilson , Professeur à Harvard) </vt:lpstr>
      <vt:lpstr>Take a moment to summarize in English what we have discussed so far  Was anything unclear?</vt:lpstr>
      <vt:lpstr>En partenaire  Read about your article and see how much you can understand  Then, rewrite the info in more « comprehensible » French for your classmates</vt:lpstr>
      <vt:lpstr>En partenaire  Prepare a poster (must be able to stand on its own) or pamphlet that uses lots of visuals and comprehensible French to tell the class about your animal.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espèces menacées</dc:title>
  <dc:creator>Danielle Berndt</dc:creator>
  <cp:lastModifiedBy>Danielle Berndt</cp:lastModifiedBy>
  <cp:revision>19</cp:revision>
  <dcterms:created xsi:type="dcterms:W3CDTF">2017-04-03T11:35:32Z</dcterms:created>
  <dcterms:modified xsi:type="dcterms:W3CDTF">2017-04-05T11:47:39Z</dcterms:modified>
</cp:coreProperties>
</file>